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9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5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6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62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4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ãã¤ã©ã¹ã ãã¯ããã®ç»åæ¤ç´¢çµæ">
            <a:extLst>
              <a:ext uri="{FF2B5EF4-FFF2-40B4-BE49-F238E27FC236}">
                <a16:creationId xmlns:a16="http://schemas.microsoft.com/office/drawing/2014/main" id="{9F2A5C7A-90B9-4A1D-BE91-0BA9DB5C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66" y="3535922"/>
            <a:ext cx="3771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A87B96-CDD1-45DC-AD09-1FAC7F9C1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3752" y="118531"/>
            <a:ext cx="6815669" cy="15155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93807B-51E5-4310-8790-6E077610C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17552" y="5107547"/>
            <a:ext cx="11436459" cy="1823477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ãã¤ã©ã¹ã ãã³ãã®ç»åæ¤ç´¢çµæ">
            <a:extLst>
              <a:ext uri="{FF2B5EF4-FFF2-40B4-BE49-F238E27FC236}">
                <a16:creationId xmlns:a16="http://schemas.microsoft.com/office/drawing/2014/main" id="{FA6555A6-E2D4-4C3C-B18C-39255ADD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722729"/>
            <a:ext cx="3152775" cy="24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ã¤ã©ã¹ã æç©ãã®ç»åæ¤ç´¢çµæ">
            <a:extLst>
              <a:ext uri="{FF2B5EF4-FFF2-40B4-BE49-F238E27FC236}">
                <a16:creationId xmlns:a16="http://schemas.microsoft.com/office/drawing/2014/main" id="{89CDF016-5A00-4980-834D-568ABC0F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0" y="3581401"/>
            <a:ext cx="3693977" cy="33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ãã¤ã©ã¹ã ãã¶ã¼ããã®ç»åæ¤ç´¢çµæ">
            <a:extLst>
              <a:ext uri="{FF2B5EF4-FFF2-40B4-BE49-F238E27FC236}">
                <a16:creationId xmlns:a16="http://schemas.microsoft.com/office/drawing/2014/main" id="{92438F1B-F0F2-4760-A249-32C9C6EF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18531"/>
            <a:ext cx="4229100" cy="31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80A966A-4C92-463F-A82A-F0A8D5A5D4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938" y="1086377"/>
            <a:ext cx="4636208" cy="24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39290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TM10001114[[fn=ギャラリー]]</Template>
  <TotalTime>126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ギャラリー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rsu07</dc:creator>
  <cp:lastModifiedBy> </cp:lastModifiedBy>
  <cp:revision>2</cp:revision>
  <dcterms:created xsi:type="dcterms:W3CDTF">2018-12-28T05:54:47Z</dcterms:created>
  <dcterms:modified xsi:type="dcterms:W3CDTF">2018-12-28T08:01:24Z</dcterms:modified>
</cp:coreProperties>
</file>